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0470-CB0D-430C-AF35-C8FE57AF1520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DE00-D009-462F-B201-91E6F4103F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AE86-E976-4FE7-91D8-1A62DAF5BBD0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762B-EBCF-459D-80EF-F5A49C8E701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3446-6E0B-4FB2-B7B8-A270A127FBED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26B4-34A7-483C-ADD9-710EFB1534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E179-4152-44F2-A656-ADA045504B5F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C51B-9573-4B1D-A526-458F713F92F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9239-A7BE-40F1-8B5C-772714279683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B247-78F7-4D85-90AF-D69EE3FA78B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3655-74FE-4DB1-A5AF-FC73E80C0B3E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6DE5-2FE5-480A-8C14-83570CBB297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1FDB-829C-4BFA-AE15-4F43097E063B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E70C-DBFE-4DDE-93BE-AA6B1AC788D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270D-A083-43F6-95BD-0D6A0567C190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366F-5E1A-4A7A-9452-6BDF6CA7AD7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210D-1A9C-4129-ABF8-8162FD0FA058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8F94-D63D-4A10-B50C-085F137327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3A95-329D-48AD-9E8C-5EB95DD456A9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1301-50A9-4FB1-A9A6-1E162BCE526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82AD-4A47-4DAD-8A92-E31E3870CD2A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0E26-A5ED-4F3E-8DDF-29ECC1F7803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656DFA-C3E0-4F2D-94B4-2F9279935AC1}" type="datetimeFigureOut">
              <a:rPr lang="en-ZA"/>
              <a:pPr>
                <a:defRPr/>
              </a:pPr>
              <a:t>2014/09/02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C2B6DB-D94B-44DE-B6E3-779C973CAF5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82" r:id="rId8"/>
    <p:sldLayoutId id="2147483690" r:id="rId9"/>
    <p:sldLayoutId id="2147483681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1258888" y="0"/>
            <a:ext cx="792162" cy="661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6" name="5-Point Star 5"/>
          <p:cNvSpPr/>
          <p:nvPr/>
        </p:nvSpPr>
        <p:spPr>
          <a:xfrm>
            <a:off x="0" y="1125538"/>
            <a:ext cx="792163" cy="661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7" name="5-Point Star 6"/>
          <p:cNvSpPr/>
          <p:nvPr/>
        </p:nvSpPr>
        <p:spPr>
          <a:xfrm>
            <a:off x="7019925" y="0"/>
            <a:ext cx="792163" cy="661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8" name="5-Point Star 7"/>
          <p:cNvSpPr/>
          <p:nvPr/>
        </p:nvSpPr>
        <p:spPr>
          <a:xfrm>
            <a:off x="1655763" y="6021388"/>
            <a:ext cx="792162" cy="661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9" name="5-Point Star 8"/>
          <p:cNvSpPr/>
          <p:nvPr/>
        </p:nvSpPr>
        <p:spPr>
          <a:xfrm>
            <a:off x="8243888" y="1125538"/>
            <a:ext cx="792162" cy="661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0" name="5-Point Star 9"/>
          <p:cNvSpPr/>
          <p:nvPr/>
        </p:nvSpPr>
        <p:spPr>
          <a:xfrm>
            <a:off x="6672263" y="6096000"/>
            <a:ext cx="792162" cy="6619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1" name="5-Point Star 10"/>
          <p:cNvSpPr/>
          <p:nvPr/>
        </p:nvSpPr>
        <p:spPr>
          <a:xfrm>
            <a:off x="-30163" y="3500438"/>
            <a:ext cx="792163" cy="6635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2" name="5-Point Star 11"/>
          <p:cNvSpPr/>
          <p:nvPr/>
        </p:nvSpPr>
        <p:spPr>
          <a:xfrm>
            <a:off x="8459788" y="3814763"/>
            <a:ext cx="792162" cy="661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645441" y="1131165"/>
            <a:ext cx="56995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BCP-PROGRAMME OF EVENTS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Rectangle 17"/>
          <p:cNvPicPr>
            <a:picLocks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852488" y="1700213"/>
            <a:ext cx="7464425" cy="407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Garamond</vt:lpstr>
      <vt:lpstr>Arial</vt:lpstr>
      <vt:lpstr>Wingdings</vt:lpstr>
      <vt:lpstr>Calibri</vt:lpstr>
      <vt:lpstr>Couture</vt:lpstr>
      <vt:lpstr>Couture</vt:lpstr>
      <vt:lpstr>Couture</vt:lpstr>
      <vt:lpstr>Couture</vt:lpstr>
      <vt:lpstr>Couture</vt:lpstr>
      <vt:lpstr>Couture</vt:lpstr>
      <vt:lpstr>Couture</vt:lpstr>
      <vt:lpstr>Couture</vt:lpstr>
      <vt:lpstr>Slide 1</vt:lpstr>
    </vt:vector>
  </TitlesOfParts>
  <Company>CEIE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sysop</dc:creator>
  <cp:lastModifiedBy>Louis Benjamin</cp:lastModifiedBy>
  <cp:revision>8</cp:revision>
  <dcterms:created xsi:type="dcterms:W3CDTF">2014-08-27T08:28:56Z</dcterms:created>
  <dcterms:modified xsi:type="dcterms:W3CDTF">2014-09-02T07:06:53Z</dcterms:modified>
</cp:coreProperties>
</file>